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859" r:id="rId2"/>
    <p:sldId id="931" r:id="rId3"/>
    <p:sldId id="906" r:id="rId4"/>
    <p:sldId id="910" r:id="rId5"/>
    <p:sldId id="911" r:id="rId6"/>
    <p:sldId id="912" r:id="rId7"/>
    <p:sldId id="913" r:id="rId8"/>
    <p:sldId id="932" r:id="rId9"/>
    <p:sldId id="915" r:id="rId10"/>
    <p:sldId id="916" r:id="rId11"/>
    <p:sldId id="917" r:id="rId12"/>
    <p:sldId id="918" r:id="rId13"/>
    <p:sldId id="933" r:id="rId14"/>
    <p:sldId id="922" r:id="rId15"/>
    <p:sldId id="923" r:id="rId16"/>
    <p:sldId id="92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17982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第一次世界大战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和战后初期的世界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12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亚非拉民族民主运动的高涨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校九年级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班同学拟举办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历史人物专题展览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活动，其中一个展柜放置了下列照片。据此判断，其主题是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民族民主运动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资产阶级革命先驱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近现代科技发展的引领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万隆精神的维护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908720"/>
            <a:ext cx="2152650" cy="3905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57360" y="14214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894" y="2204864"/>
            <a:ext cx="594438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后，亚非拉民族民主运动高涨，共有十几个国家参与。其中，印度通过非暴力不合作、埃及通过和平示威和武装起义、墨西哥通过民主改革来进行，影响深远，颇具特色。由此可知，这一时期亚非拉民族民主运动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涉及范围广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爆发原因复杂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参与国家多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斗争方式多样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持续时间长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斗争过程曲折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社会影响大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斗争结果相同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47534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zh-CN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在亚洲，出现了五四运动新革命形势的发展、印度的非暴力不合作运动等；在非洲，埃及爆发了反英独立运动；在拉丁美洲，虽没有广泛的暴力武装革命，但也出现了较大规模的工人罢工和农民运动。这些事件的共同意义在于</a:t>
            </a:r>
            <a:r>
              <a:rPr lang="en-US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终结了欧美列强侵略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取得了真正的民族独立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动摇了世界殖民体系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导致了殖民体系的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崩溃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6734" y="2546612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历史解释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和平变革的代表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甘地当选为某周刊年度风云人物。第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届联合国大会通过决议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规定将每年的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即印度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圣雄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甘地的诞辰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国际非暴力日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根据材料一并结合所学知识，谈谈甘地被选为某周刊年度风云人物并得到国际社会尊重的原因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3516" y="5172373"/>
            <a:ext cx="114759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甘地发动的非暴力不合作运动，动员了广大群众，打击了英国的殖民统治，增强了印度人民的民族自尊心和自信心。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69" y="908720"/>
            <a:ext cx="7543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史料实证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为独立奔走呼号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扎格鲁尔等人向英国政府提出让埃及完全独立的要求。他们组织代表团准备到伦敦同英国政府谈判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这些人后来发展为华夫脱党。华夫脱党的政治主张得到埃及人民的广泛支持。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殖民政府逮捕了扎格鲁尔等人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激起了埃及人民的反英斗争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扎格鲁尔领导的独立运动是在什么背景下展开的？取得了什么成果？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4167664"/>
            <a:ext cx="11593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第一次世界大战期间，埃及沦为英国的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保护国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，实际成为英国的殖民地；战争期间，埃及经济快速发展，资产阶级逐渐壮大，要求独立的呼声越来越高，但是埃及的独立要求遭到英国的拒绝。英国政府被迫有条件地承认埃及独立。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唯物史观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改革者彪炳史册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墨西哥爆发资产阶级革命。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墨西哥政府颁布了一部资产阶级性质的宪法。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卡德纳斯当选为墨西哥总统。他依照宪法原则实行改革。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根据材料三并结合所学知识，分析这次改革的性质并指出这次改革的作用。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3020759"/>
            <a:ext cx="11377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资产阶级性质的改革。巩固了墨西哥资产阶级革命的成果，为墨西哥社会、经济的发展奠定了基础。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根据上述材料并结合所学知识，指出非暴力不合作运动、华夫脱运动和卡德纳斯改革的相同点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2558" y="1916832"/>
            <a:ext cx="11665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都是在第一次世界大战的影响下发生的；都是由资产阶级领导的；都具有广泛性、持续性和多样性的特征；等等。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44579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印度的非暴力不合作运动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年领导本国人民开展了第一次非暴力不合作运动。导致这次运动发生的主要国际因素是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辛亥革命推翻了清朝统治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印度农业歉收、疾病流行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世界经济大危机的影响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575317" y="31495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889873"/>
            <a:ext cx="749617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甘地曾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非暴力是勇者的品质，怯懦与非暴力如水火不能相容。力量不是来自外界的武器，而是来自一种不屈的意志。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由此他主张领导的运动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表明无产阶级登上历史舞台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保持了本民族的独立状态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打击了帝国主义和殖民主义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使本国走上了现代化之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9476" y="14300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埃及的华夫脱运动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第一次世界大战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后，亚非拉奏响了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民族曲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，震撼了帝国主义的后方。其中的典型代表事件是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太平天国运动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印度民族大起义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拉丁美洲独立运动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埃及华夫脱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2059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年，殖民政府逮捕了扎格鲁尔等人，激起了埃及人民的反英斗争。埃及出现了和平示威和武装起义，规模逐渐扩大。材料描述的是华夫脱运动的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35566" y="14386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墨西哥的卡德纳斯改革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年代的经济大危机严重影响了墨西哥社会经济，原料生产因世界市场萎缩大量减产，国家财政极其困难，失业剧增，农产品价格大跌，社会矛盾尖锐。为此，墨西哥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发动资产阶级革命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制定颁布新的宪法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进行政治经济改革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发动对外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侵略战争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34938" y="25333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改变墨西哥社会经济发展缓慢的状况，保证墨西哥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年宪法的实施，卡德纳斯进行了改革。下列改革措施中有利于确立中央集权的资产阶级民主政治体制的是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推行土地改革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废除食盐专卖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发展教育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打击寡头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势力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836712"/>
            <a:ext cx="2933700" cy="5143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68670" y="19965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印度民族大起义相比，非暴力不合作运动具有一些新的特点。下列表述中能体现这一新特点的是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民族资产阶级取得运动的领导权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沉重打击了英国殖民者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土兵首先起来反抗英国殖民者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封建王公领导人民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02204" y="24381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7458075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年代，甘地提出非暴力不合作策略，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用一切合法的、和平的手段，争取实现自治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。埃及华夫脱党反对未经人民授权或民选议会批准而组建政府、制定宪法及对外协商。这都反映了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殖民者在殖民地的特权被废除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殖民地真正获得了民族独立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列强在殖民地的资本扩张被抑制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殖民地民族民主运动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34966" y="1988840"/>
            <a:ext cx="407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1232</Words>
  <Application>Microsoft Office PowerPoint</Application>
  <PresentationFormat>自定义</PresentationFormat>
  <Paragraphs>86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294</cp:revision>
  <dcterms:created xsi:type="dcterms:W3CDTF">2020-11-06T05:24:40Z</dcterms:created>
  <dcterms:modified xsi:type="dcterms:W3CDTF">2024-12-17T01:41:17Z</dcterms:modified>
</cp:coreProperties>
</file>